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43281-31C9-4887-A08F-45A535999C1B}" type="datetimeFigureOut">
              <a:rPr lang="es-AR" smtClean="0"/>
              <a:t>01/11/2016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76E0-0F2A-4963-9C97-4E891199A215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43281-31C9-4887-A08F-45A535999C1B}" type="datetimeFigureOut">
              <a:rPr lang="es-AR" smtClean="0"/>
              <a:t>01/11/2016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76E0-0F2A-4963-9C97-4E891199A215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43281-31C9-4887-A08F-45A535999C1B}" type="datetimeFigureOut">
              <a:rPr lang="es-AR" smtClean="0"/>
              <a:t>01/11/2016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76E0-0F2A-4963-9C97-4E891199A215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43281-31C9-4887-A08F-45A535999C1B}" type="datetimeFigureOut">
              <a:rPr lang="es-AR" smtClean="0"/>
              <a:t>01/11/2016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76E0-0F2A-4963-9C97-4E891199A215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43281-31C9-4887-A08F-45A535999C1B}" type="datetimeFigureOut">
              <a:rPr lang="es-AR" smtClean="0"/>
              <a:t>01/11/2016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76E0-0F2A-4963-9C97-4E891199A215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43281-31C9-4887-A08F-45A535999C1B}" type="datetimeFigureOut">
              <a:rPr lang="es-AR" smtClean="0"/>
              <a:t>01/11/2016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76E0-0F2A-4963-9C97-4E891199A215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43281-31C9-4887-A08F-45A535999C1B}" type="datetimeFigureOut">
              <a:rPr lang="es-AR" smtClean="0"/>
              <a:t>01/11/2016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76E0-0F2A-4963-9C97-4E891199A215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43281-31C9-4887-A08F-45A535999C1B}" type="datetimeFigureOut">
              <a:rPr lang="es-AR" smtClean="0"/>
              <a:t>01/11/2016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76E0-0F2A-4963-9C97-4E891199A215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43281-31C9-4887-A08F-45A535999C1B}" type="datetimeFigureOut">
              <a:rPr lang="es-AR" smtClean="0"/>
              <a:t>01/11/2016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76E0-0F2A-4963-9C97-4E891199A215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43281-31C9-4887-A08F-45A535999C1B}" type="datetimeFigureOut">
              <a:rPr lang="es-AR" smtClean="0"/>
              <a:t>01/11/2016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76E0-0F2A-4963-9C97-4E891199A215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43281-31C9-4887-A08F-45A535999C1B}" type="datetimeFigureOut">
              <a:rPr lang="es-AR" smtClean="0"/>
              <a:t>01/11/2016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576E0-0F2A-4963-9C97-4E891199A215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43281-31C9-4887-A08F-45A535999C1B}" type="datetimeFigureOut">
              <a:rPr lang="es-AR" smtClean="0"/>
              <a:t>01/11/2016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576E0-0F2A-4963-9C97-4E891199A215}" type="slidenum">
              <a:rPr lang="es-AR" smtClean="0"/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 descr="Mapa_Hidrografico_Argentin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0"/>
            <a:ext cx="43043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11 CuadroTexto"/>
          <p:cNvSpPr txBox="1"/>
          <p:nvPr/>
        </p:nvSpPr>
        <p:spPr>
          <a:xfrm>
            <a:off x="2555776" y="2924944"/>
            <a:ext cx="10801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400" b="1" dirty="0" err="1" smtClean="0"/>
              <a:t>Neuquen</a:t>
            </a:r>
            <a:endParaRPr lang="es-AR" sz="1400" b="1" dirty="0" smtClean="0"/>
          </a:p>
          <a:p>
            <a:endParaRPr lang="es-AR" sz="1400" dirty="0"/>
          </a:p>
          <a:p>
            <a:endParaRPr lang="es-AR" sz="1400" dirty="0" smtClean="0"/>
          </a:p>
          <a:p>
            <a:r>
              <a:rPr lang="es-AR" sz="1400" b="1" dirty="0" smtClean="0"/>
              <a:t>Limay</a:t>
            </a:r>
            <a:endParaRPr lang="es-AR" sz="1400" b="1" dirty="0"/>
          </a:p>
        </p:txBody>
      </p:sp>
      <p:cxnSp>
        <p:nvCxnSpPr>
          <p:cNvPr id="17" name="16 Conector recto de flecha"/>
          <p:cNvCxnSpPr/>
          <p:nvPr/>
        </p:nvCxnSpPr>
        <p:spPr>
          <a:xfrm flipV="1">
            <a:off x="3275856" y="3140968"/>
            <a:ext cx="288032" cy="14401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Conector recto de flecha"/>
          <p:cNvCxnSpPr/>
          <p:nvPr/>
        </p:nvCxnSpPr>
        <p:spPr>
          <a:xfrm>
            <a:off x="3131840" y="3717032"/>
            <a:ext cx="432048" cy="7200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6084168" y="0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400" dirty="0" smtClean="0"/>
              <a:t>Paraguay</a:t>
            </a:r>
            <a:endParaRPr lang="es-AR" sz="1400" dirty="0"/>
          </a:p>
        </p:txBody>
      </p:sp>
      <p:cxnSp>
        <p:nvCxnSpPr>
          <p:cNvPr id="25" name="24 Conector recto de flecha"/>
          <p:cNvCxnSpPr/>
          <p:nvPr/>
        </p:nvCxnSpPr>
        <p:spPr>
          <a:xfrm flipH="1">
            <a:off x="5580112" y="332656"/>
            <a:ext cx="792088" cy="72008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CuadroTexto"/>
          <p:cNvSpPr txBox="1"/>
          <p:nvPr/>
        </p:nvSpPr>
        <p:spPr>
          <a:xfrm>
            <a:off x="6732240" y="76470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400" dirty="0" err="1" smtClean="0"/>
              <a:t>Iguazu</a:t>
            </a:r>
            <a:endParaRPr lang="es-AR" sz="1400" dirty="0"/>
          </a:p>
        </p:txBody>
      </p:sp>
      <p:cxnSp>
        <p:nvCxnSpPr>
          <p:cNvPr id="28" name="27 Conector recto de flecha"/>
          <p:cNvCxnSpPr/>
          <p:nvPr/>
        </p:nvCxnSpPr>
        <p:spPr>
          <a:xfrm flipH="1">
            <a:off x="6300192" y="908720"/>
            <a:ext cx="432048" cy="7200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 de flecha"/>
          <p:cNvCxnSpPr/>
          <p:nvPr/>
        </p:nvCxnSpPr>
        <p:spPr>
          <a:xfrm flipH="1">
            <a:off x="5652120" y="836712"/>
            <a:ext cx="432048" cy="50405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35 Forma libre"/>
          <p:cNvSpPr/>
          <p:nvPr/>
        </p:nvSpPr>
        <p:spPr>
          <a:xfrm>
            <a:off x="4734232" y="1445342"/>
            <a:ext cx="191729" cy="191729"/>
          </a:xfrm>
          <a:custGeom>
            <a:avLst/>
            <a:gdLst>
              <a:gd name="connsiteX0" fmla="*/ 0 w 191729"/>
              <a:gd name="connsiteY0" fmla="*/ 0 h 191729"/>
              <a:gd name="connsiteX1" fmla="*/ 132736 w 191729"/>
              <a:gd name="connsiteY1" fmla="*/ 103239 h 191729"/>
              <a:gd name="connsiteX2" fmla="*/ 191729 w 191729"/>
              <a:gd name="connsiteY2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91729">
                <a:moveTo>
                  <a:pt x="0" y="0"/>
                </a:moveTo>
                <a:cubicBezTo>
                  <a:pt x="67930" y="22643"/>
                  <a:pt x="75888" y="17967"/>
                  <a:pt x="132736" y="103239"/>
                </a:cubicBezTo>
                <a:lnTo>
                  <a:pt x="191729" y="191729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38" name="37 Conector recto de flecha"/>
          <p:cNvCxnSpPr/>
          <p:nvPr/>
        </p:nvCxnSpPr>
        <p:spPr>
          <a:xfrm flipV="1">
            <a:off x="4067944" y="836712"/>
            <a:ext cx="432048" cy="2880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 de flecha"/>
          <p:cNvCxnSpPr/>
          <p:nvPr/>
        </p:nvCxnSpPr>
        <p:spPr>
          <a:xfrm flipH="1">
            <a:off x="5292080" y="476672"/>
            <a:ext cx="144016" cy="50405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 de flecha"/>
          <p:cNvCxnSpPr/>
          <p:nvPr/>
        </p:nvCxnSpPr>
        <p:spPr>
          <a:xfrm flipH="1">
            <a:off x="4932040" y="188640"/>
            <a:ext cx="144016" cy="21602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43 Conector recto de flecha"/>
          <p:cNvCxnSpPr/>
          <p:nvPr/>
        </p:nvCxnSpPr>
        <p:spPr>
          <a:xfrm flipH="1" flipV="1">
            <a:off x="5652120" y="1772816"/>
            <a:ext cx="144016" cy="7200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47 Conector recto de flecha"/>
          <p:cNvCxnSpPr/>
          <p:nvPr/>
        </p:nvCxnSpPr>
        <p:spPr>
          <a:xfrm flipH="1">
            <a:off x="4788024" y="3573016"/>
            <a:ext cx="360040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Conector recto de flecha"/>
          <p:cNvCxnSpPr/>
          <p:nvPr/>
        </p:nvCxnSpPr>
        <p:spPr>
          <a:xfrm flipH="1" flipV="1">
            <a:off x="4499992" y="3645024"/>
            <a:ext cx="216024" cy="36004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51 Conector recto de flecha"/>
          <p:cNvCxnSpPr/>
          <p:nvPr/>
        </p:nvCxnSpPr>
        <p:spPr>
          <a:xfrm flipH="1" flipV="1">
            <a:off x="4211960" y="4293096"/>
            <a:ext cx="216024" cy="21602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53 Conector recto de flecha"/>
          <p:cNvCxnSpPr/>
          <p:nvPr/>
        </p:nvCxnSpPr>
        <p:spPr>
          <a:xfrm flipH="1">
            <a:off x="3851920" y="5517232"/>
            <a:ext cx="576064" cy="7200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55 Conector recto de flecha"/>
          <p:cNvCxnSpPr/>
          <p:nvPr/>
        </p:nvCxnSpPr>
        <p:spPr>
          <a:xfrm flipH="1">
            <a:off x="3923928" y="5805264"/>
            <a:ext cx="216024" cy="7200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57 Conector recto de flecha"/>
          <p:cNvCxnSpPr/>
          <p:nvPr/>
        </p:nvCxnSpPr>
        <p:spPr>
          <a:xfrm>
            <a:off x="3851920" y="2564904"/>
            <a:ext cx="216024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60 Conector recto de flecha"/>
          <p:cNvCxnSpPr/>
          <p:nvPr/>
        </p:nvCxnSpPr>
        <p:spPr>
          <a:xfrm flipV="1">
            <a:off x="5076056" y="2708920"/>
            <a:ext cx="144016" cy="14401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61 CuadroTexto"/>
          <p:cNvSpPr txBox="1"/>
          <p:nvPr/>
        </p:nvSpPr>
        <p:spPr>
          <a:xfrm>
            <a:off x="5940152" y="2924944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400" dirty="0" smtClean="0"/>
              <a:t>Rio de la Plata</a:t>
            </a:r>
            <a:endParaRPr lang="es-AR" sz="1400" dirty="0"/>
          </a:p>
        </p:txBody>
      </p:sp>
      <p:cxnSp>
        <p:nvCxnSpPr>
          <p:cNvPr id="64" name="63 Conector recto de flecha"/>
          <p:cNvCxnSpPr/>
          <p:nvPr/>
        </p:nvCxnSpPr>
        <p:spPr>
          <a:xfrm>
            <a:off x="5652120" y="2708920"/>
            <a:ext cx="288032" cy="21602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65 CuadroTexto"/>
          <p:cNvSpPr txBox="1"/>
          <p:nvPr/>
        </p:nvSpPr>
        <p:spPr>
          <a:xfrm>
            <a:off x="5508104" y="5229200"/>
            <a:ext cx="1368152" cy="175432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endParaRPr lang="es-AR" b="1" dirty="0" smtClean="0"/>
          </a:p>
          <a:p>
            <a:r>
              <a:rPr lang="es-AR" b="1" dirty="0" smtClean="0"/>
              <a:t>Principales </a:t>
            </a:r>
            <a:r>
              <a:rPr lang="es-AR" b="1" dirty="0" err="1" smtClean="0"/>
              <a:t>rios</a:t>
            </a:r>
            <a:r>
              <a:rPr lang="es-AR" b="1" dirty="0" smtClean="0"/>
              <a:t> de la Argentina</a:t>
            </a:r>
          </a:p>
          <a:p>
            <a:endParaRPr lang="es-AR" b="1" dirty="0" smtClean="0"/>
          </a:p>
          <a:p>
            <a:endParaRPr lang="es-AR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13</Words>
  <Application>Microsoft Office PowerPoint</Application>
  <PresentationFormat>Presentación en pantalla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Santucci</dc:creator>
  <cp:lastModifiedBy>Santucci</cp:lastModifiedBy>
  <cp:revision>5</cp:revision>
  <dcterms:created xsi:type="dcterms:W3CDTF">2016-11-01T14:54:51Z</dcterms:created>
  <dcterms:modified xsi:type="dcterms:W3CDTF">2016-11-01T15:19:56Z</dcterms:modified>
</cp:coreProperties>
</file>